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02107B-B288-4024-BB41-498E3A9701EB}" v="1" dt="2024-05-10T11:06:18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hounová Nikol Mgr. (ÚMČ Praha 3)" userId="d30ea1b4-a846-4672-a3ea-8865933bbec8" providerId="ADAL" clId="{4202107B-B288-4024-BB41-498E3A9701EB}"/>
    <pc:docChg chg="custSel addSld modSld">
      <pc:chgData name="Marhounová Nikol Mgr. (ÚMČ Praha 3)" userId="d30ea1b4-a846-4672-a3ea-8865933bbec8" providerId="ADAL" clId="{4202107B-B288-4024-BB41-498E3A9701EB}" dt="2024-05-10T12:38:52.253" v="1400" actId="1076"/>
      <pc:docMkLst>
        <pc:docMk/>
      </pc:docMkLst>
      <pc:sldChg chg="addSp modSp mod">
        <pc:chgData name="Marhounová Nikol Mgr. (ÚMČ Praha 3)" userId="d30ea1b4-a846-4672-a3ea-8865933bbec8" providerId="ADAL" clId="{4202107B-B288-4024-BB41-498E3A9701EB}" dt="2024-05-10T12:38:52.253" v="1400" actId="1076"/>
        <pc:sldMkLst>
          <pc:docMk/>
          <pc:sldMk cId="2955456632" sldId="257"/>
        </pc:sldMkLst>
        <pc:spChg chg="mod">
          <ac:chgData name="Marhounová Nikol Mgr. (ÚMČ Praha 3)" userId="d30ea1b4-a846-4672-a3ea-8865933bbec8" providerId="ADAL" clId="{4202107B-B288-4024-BB41-498E3A9701EB}" dt="2024-05-10T09:27:15.142" v="65" actId="20577"/>
          <ac:spMkLst>
            <pc:docMk/>
            <pc:sldMk cId="2955456632" sldId="257"/>
            <ac:spMk id="6" creationId="{011AD137-FCF6-4F41-A281-8D09EADCD607}"/>
          </ac:spMkLst>
        </pc:spChg>
        <pc:spChg chg="mod">
          <ac:chgData name="Marhounová Nikol Mgr. (ÚMČ Praha 3)" userId="d30ea1b4-a846-4672-a3ea-8865933bbec8" providerId="ADAL" clId="{4202107B-B288-4024-BB41-498E3A9701EB}" dt="2024-05-10T12:37:03.901" v="1399" actId="27636"/>
          <ac:spMkLst>
            <pc:docMk/>
            <pc:sldMk cId="2955456632" sldId="257"/>
            <ac:spMk id="7" creationId="{99356758-57EA-4FA9-9B3F-14C420DB7CA5}"/>
          </ac:spMkLst>
        </pc:spChg>
        <pc:cxnChg chg="add mod">
          <ac:chgData name="Marhounová Nikol Mgr. (ÚMČ Praha 3)" userId="d30ea1b4-a846-4672-a3ea-8865933bbec8" providerId="ADAL" clId="{4202107B-B288-4024-BB41-498E3A9701EB}" dt="2024-05-10T12:38:52.253" v="1400" actId="1076"/>
          <ac:cxnSpMkLst>
            <pc:docMk/>
            <pc:sldMk cId="2955456632" sldId="257"/>
            <ac:cxnSpMk id="3" creationId="{5A201C48-6506-6F3B-1E15-AB77C15AB913}"/>
          </ac:cxnSpMkLst>
        </pc:cxnChg>
      </pc:sldChg>
      <pc:sldChg chg="modSp new mod">
        <pc:chgData name="Marhounová Nikol Mgr. (ÚMČ Praha 3)" userId="d30ea1b4-a846-4672-a3ea-8865933bbec8" providerId="ADAL" clId="{4202107B-B288-4024-BB41-498E3A9701EB}" dt="2024-05-10T11:13:43.966" v="1369" actId="20577"/>
        <pc:sldMkLst>
          <pc:docMk/>
          <pc:sldMk cId="1974183074" sldId="258"/>
        </pc:sldMkLst>
        <pc:spChg chg="mod">
          <ac:chgData name="Marhounová Nikol Mgr. (ÚMČ Praha 3)" userId="d30ea1b4-a846-4672-a3ea-8865933bbec8" providerId="ADAL" clId="{4202107B-B288-4024-BB41-498E3A9701EB}" dt="2024-05-10T09:54:48.644" v="612" actId="20577"/>
          <ac:spMkLst>
            <pc:docMk/>
            <pc:sldMk cId="1974183074" sldId="258"/>
            <ac:spMk id="2" creationId="{954D8021-ABCB-59B7-F67B-7ACA15F5124A}"/>
          </ac:spMkLst>
        </pc:spChg>
        <pc:spChg chg="mod">
          <ac:chgData name="Marhounová Nikol Mgr. (ÚMČ Praha 3)" userId="d30ea1b4-a846-4672-a3ea-8865933bbec8" providerId="ADAL" clId="{4202107B-B288-4024-BB41-498E3A9701EB}" dt="2024-05-10T11:13:43.966" v="1369" actId="20577"/>
          <ac:spMkLst>
            <pc:docMk/>
            <pc:sldMk cId="1974183074" sldId="258"/>
            <ac:spMk id="3" creationId="{3A8C882D-95E0-6AA7-025F-BC96F028E8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DE2CC3-2D89-4B24-9A12-616052E87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800" y="284842"/>
            <a:ext cx="9792000" cy="3585193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8640"/>
              </a:lnSpc>
              <a:defRPr sz="7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91689A-087B-48C2-910E-DCFAECEA6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00" y="4009294"/>
            <a:ext cx="9792000" cy="13320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600"/>
              </a:lnSpc>
              <a:spcBef>
                <a:spcPts val="0"/>
              </a:spcBef>
              <a:buNone/>
              <a:defRPr sz="30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 hidden="1">
            <a:extLst>
              <a:ext uri="{FF2B5EF4-FFF2-40B4-BE49-F238E27FC236}">
                <a16:creationId xmlns:a16="http://schemas.microsoft.com/office/drawing/2014/main" id="{3EDE6EED-C9E1-4EC9-89D4-E4EC38D4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587F3-1AB8-40F0-A4F4-90085B54ED59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 hidden="1">
            <a:extLst>
              <a:ext uri="{FF2B5EF4-FFF2-40B4-BE49-F238E27FC236}">
                <a16:creationId xmlns:a16="http://schemas.microsoft.com/office/drawing/2014/main" id="{E8388611-AF09-4D4B-9110-5A17154DA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 hidden="1">
            <a:extLst>
              <a:ext uri="{FF2B5EF4-FFF2-40B4-BE49-F238E27FC236}">
                <a16:creationId xmlns:a16="http://schemas.microsoft.com/office/drawing/2014/main" id="{4C0B11E2-25C4-47E6-8EF9-A46F5C57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D86B0-936C-438E-91B8-0B3412F19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17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2A021-523B-4C2C-97A9-1DA316301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96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C5EF1-CA6F-48A8-878C-C0B20ACF1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A23446B-7C7F-42BB-960A-ED4E0BB055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713" y="814388"/>
            <a:ext cx="11204575" cy="4591330"/>
          </a:xfrm>
        </p:spPr>
        <p:txBody>
          <a:bodyPr/>
          <a:lstStyle>
            <a:lvl5pPr marL="719138" indent="-355600">
              <a:buFont typeface="Arial" panose="020B0604020202020204" pitchFamily="34" charset="0"/>
              <a:buChar char="→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51648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5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creen" hidden="1">
            <a:extLst>
              <a:ext uri="{FF2B5EF4-FFF2-40B4-BE49-F238E27FC236}">
                <a16:creationId xmlns:a16="http://schemas.microsoft.com/office/drawing/2014/main" id="{5E6C7239-79A9-498E-94A6-F8F769966B0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3441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FCA0BBE-D6C6-4118-8A2A-06190770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628" y="312235"/>
            <a:ext cx="11204744" cy="50180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36D62F-E1BD-42B0-8AB9-68C504782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628" y="814039"/>
            <a:ext cx="11204744" cy="459840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/>
              <a:t>Po kliknutí můžete upravovat styly textu v </a:t>
            </a:r>
            <a:r>
              <a:rPr lang="cs-CZ"/>
              <a:t>předloze.</a:t>
            </a:r>
            <a:br>
              <a:rPr lang="cs-CZ"/>
            </a:br>
            <a:r>
              <a:rPr lang="cs-CZ"/>
              <a:t>Druhá </a:t>
            </a:r>
            <a:r>
              <a:rPr lang="cs-CZ" dirty="0"/>
              <a:t>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  <a:endParaRPr lang="cs-CZ" dirty="0"/>
          </a:p>
        </p:txBody>
      </p:sp>
      <p:sp>
        <p:nvSpPr>
          <p:cNvPr id="4" name="Zástupný symbol pro datum 3" hidden="1">
            <a:extLst>
              <a:ext uri="{FF2B5EF4-FFF2-40B4-BE49-F238E27FC236}">
                <a16:creationId xmlns:a16="http://schemas.microsoft.com/office/drawing/2014/main" id="{E6752AC4-BE24-405C-A892-9C7BA9195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587F3-1AB8-40F0-A4F4-90085B54ED59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Zástupný symbol pro zápatí 4" hidden="1">
            <a:extLst>
              <a:ext uri="{FF2B5EF4-FFF2-40B4-BE49-F238E27FC236}">
                <a16:creationId xmlns:a16="http://schemas.microsoft.com/office/drawing/2014/main" id="{4161F79D-CB3D-40F6-AE04-119EA7A8A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 hidden="1">
            <a:extLst>
              <a:ext uri="{FF2B5EF4-FFF2-40B4-BE49-F238E27FC236}">
                <a16:creationId xmlns:a16="http://schemas.microsoft.com/office/drawing/2014/main" id="{EA3F5B2B-4C88-491B-A4B7-9A1380100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86B0-936C-438E-91B8-0B3412F19926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5D62000D-3165-4E71-9241-A4F82D4D6E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28" y="5692670"/>
            <a:ext cx="1346400" cy="72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ts val="432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355600" indent="-355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1F01-0EB9-4FE0-8556-68C7BA65F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Podpora rodinných center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59712A-11BA-445E-A175-58502983C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Praha 3</a:t>
            </a:r>
          </a:p>
        </p:txBody>
      </p:sp>
    </p:spTree>
    <p:extLst>
      <p:ext uri="{BB962C8B-B14F-4D97-AF65-F5344CB8AC3E}">
        <p14:creationId xmlns:p14="http://schemas.microsoft.com/office/powerpoint/2010/main" val="141512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1AD137-FCF6-4F41-A281-8D09EADC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Podpora rodinných center – podpora strategického partnera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99356758-57EA-4FA9-9B3F-14C420DB7C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Proč se nám vyplatí podporovat rodinná centra?</a:t>
            </a:r>
          </a:p>
          <a:p>
            <a:r>
              <a:rPr lang="cs-CZ" dirty="0"/>
              <a:t>Rodinná centra jsou strategickým partnerem obce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Plánování – koncepčnost – spolupráce          služby šité na míru, flexibilní systém, rychlá zpětná vazba, spolehlivý lokální dodavatel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pl-PL" dirty="0"/>
              <a:t>Komunitní plán sociálních a návazných služeb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pl-PL" dirty="0"/>
              <a:t>Koncepce prorodinné politiky</a:t>
            </a:r>
          </a:p>
          <a:p>
            <a:r>
              <a:rPr lang="pl-PL" dirty="0"/>
              <a:t> </a:t>
            </a:r>
          </a:p>
          <a:p>
            <a:r>
              <a:rPr lang="pl-PL" dirty="0"/>
              <a:t>! Rodinná centra nám nabízejí mnohé? Co můžeme my nabídnout rodinným centrům?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A201C48-6506-6F3B-1E15-AB77C15AB913}"/>
              </a:ext>
            </a:extLst>
          </p:cNvPr>
          <p:cNvCxnSpPr>
            <a:cxnSpLocks/>
          </p:cNvCxnSpPr>
          <p:nvPr/>
        </p:nvCxnSpPr>
        <p:spPr>
          <a:xfrm>
            <a:off x="5506720" y="2733040"/>
            <a:ext cx="3454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456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D8021-ABCB-59B7-F67B-7ACA15F5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Podpora rodinných center ze strany obce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8C882D-95E0-6AA7-025F-BC96F028E8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cs-CZ" dirty="0"/>
              <a:t> </a:t>
            </a:r>
            <a:r>
              <a:rPr lang="cs-CZ" sz="2800" dirty="0"/>
              <a:t>vhodné prostory za zvýhodněnou cenu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cs-CZ" sz="2800" dirty="0"/>
              <a:t> Dotace – </a:t>
            </a:r>
          </a:p>
          <a:p>
            <a:pPr marL="698500" lvl="3" indent="-342900">
              <a:buFont typeface="Arial" panose="020B0604020202020204" pitchFamily="34" charset="0"/>
              <a:buChar char="•"/>
            </a:pPr>
            <a:r>
              <a:rPr lang="cs-CZ" sz="2400" dirty="0"/>
              <a:t>Individuální podpora služeb lokálního významu (síť služeb) – pro strategické partnery, kteří jsou pro MČ nepostradatelní -  jistota a stabilita financování (i provozu, mezd)</a:t>
            </a:r>
          </a:p>
          <a:p>
            <a:pPr marL="698500" lvl="3" indent="-342900">
              <a:buFont typeface="Arial" panose="020B0604020202020204" pitchFamily="34" charset="0"/>
              <a:buChar char="•"/>
            </a:pPr>
            <a:r>
              <a:rPr lang="cs-CZ" sz="2400" dirty="0"/>
              <a:t>Dotování jednotlivých projektů (např. v rámci Dotačního programu pro oblast sociální a zdravotní nebo programu pro oblast výchovy a vzdělávání dětí a mládeže)</a:t>
            </a:r>
          </a:p>
          <a:p>
            <a:pPr marL="698500" lvl="3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2" indent="-342900">
              <a:buFont typeface="Arial" panose="020B0604020202020204" pitchFamily="34" charset="0"/>
              <a:buChar char="→"/>
            </a:pPr>
            <a:r>
              <a:rPr lang="cs-CZ" sz="2400" dirty="0"/>
              <a:t>Propagace	 (radniční noviny, web, sociální sítě MČ)</a:t>
            </a:r>
          </a:p>
        </p:txBody>
      </p:sp>
    </p:spTree>
    <p:extLst>
      <p:ext uri="{BB962C8B-B14F-4D97-AF65-F5344CB8AC3E}">
        <p14:creationId xmlns:p14="http://schemas.microsoft.com/office/powerpoint/2010/main" val="1974183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Praha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6544"/>
      </a:accent1>
      <a:accent2>
        <a:srgbClr val="BE2A23"/>
      </a:accent2>
      <a:accent3>
        <a:srgbClr val="FBDF4B"/>
      </a:accent3>
      <a:accent4>
        <a:srgbClr val="0047C7"/>
      </a:accent4>
      <a:accent5>
        <a:srgbClr val="D0D0CE"/>
      </a:accent5>
      <a:accent6>
        <a:srgbClr val="63666A"/>
      </a:accent6>
      <a:hlink>
        <a:srgbClr val="0563C1"/>
      </a:hlink>
      <a:folHlink>
        <a:srgbClr val="954F72"/>
      </a:folHlink>
    </a:clrScheme>
    <a:fontScheme name="Praha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cni_folie_1_1  -  Jen pro čtení" id="{C6E3095F-23F1-4F63-A47E-402FB885071E}" vid="{0A509AFC-D883-4AFB-ACB0-32E542C2BCF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pis xmlns="46a41ecc-a938-49e1-8885-43af557170fa" xsi:nil="true"/>
    <Typ_x0020_dokumentu xmlns="0eccc054-a6d4-480d-8982-b564abc10550">Ostatní dokumenty</Typ_x0020_dokumentu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A85FDA5B80C34D875173F0DB52F1C4" ma:contentTypeVersion="2" ma:contentTypeDescription="Vytvoří nový dokument" ma:contentTypeScope="" ma:versionID="8244c7e5b4be7f87a55baa46b2a05faf">
  <xsd:schema xmlns:xsd="http://www.w3.org/2001/XMLSchema" xmlns:xs="http://www.w3.org/2001/XMLSchema" xmlns:p="http://schemas.microsoft.com/office/2006/metadata/properties" xmlns:ns2="0eccc054-a6d4-480d-8982-b564abc10550" xmlns:ns3="46a41ecc-a938-49e1-8885-43af557170fa" targetNamespace="http://schemas.microsoft.com/office/2006/metadata/properties" ma:root="true" ma:fieldsID="58a421211f155b77dc7a740b5adb0cce" ns2:_="" ns3:_="">
    <xsd:import namespace="0eccc054-a6d4-480d-8982-b564abc10550"/>
    <xsd:import namespace="46a41ecc-a938-49e1-8885-43af557170fa"/>
    <xsd:element name="properties">
      <xsd:complexType>
        <xsd:sequence>
          <xsd:element name="documentManagement">
            <xsd:complexType>
              <xsd:all>
                <xsd:element ref="ns2:Typ_x0020_dokumentu"/>
                <xsd:element ref="ns3:Po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ccc054-a6d4-480d-8982-b564abc10550" elementFormDefault="qualified">
    <xsd:import namespace="http://schemas.microsoft.com/office/2006/documentManagement/types"/>
    <xsd:import namespace="http://schemas.microsoft.com/office/infopath/2007/PartnerControls"/>
    <xsd:element name="Typ_x0020_dokumentu" ma:index="8" ma:displayName="Typ dokumentu" ma:default="Ostatní dokumenty" ma:description="" ma:format="Dropdown" ma:internalName="Typ_x0020_dokumentu">
      <xsd:simpleType>
        <xsd:restriction base="dms:Choice">
          <xsd:enumeration value="Ostatní dokumenty"/>
          <xsd:enumeration value="Grafický manuá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41ecc-a938-49e1-8885-43af557170fa" elementFormDefault="qualified">
    <xsd:import namespace="http://schemas.microsoft.com/office/2006/documentManagement/types"/>
    <xsd:import namespace="http://schemas.microsoft.com/office/infopath/2007/PartnerControls"/>
    <xsd:element name="Popis" ma:index="9" nillable="true" ma:displayName="Popis" ma:description="Popis dokumentu" ma:internalName="Popi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5E1B77-8157-403B-9EDE-8200D0B3F3F0}">
  <ds:schemaRefs>
    <ds:schemaRef ds:uri="http://schemas.microsoft.com/office/2006/metadata/properties"/>
    <ds:schemaRef ds:uri="http://schemas.microsoft.com/office/infopath/2007/PartnerControls"/>
    <ds:schemaRef ds:uri="46a41ecc-a938-49e1-8885-43af557170fa"/>
    <ds:schemaRef ds:uri="0eccc054-a6d4-480d-8982-b564abc10550"/>
  </ds:schemaRefs>
</ds:datastoreItem>
</file>

<file path=customXml/itemProps2.xml><?xml version="1.0" encoding="utf-8"?>
<ds:datastoreItem xmlns:ds="http://schemas.openxmlformats.org/officeDocument/2006/customXml" ds:itemID="{9B083790-C016-4BD0-956C-7BCF54DF56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7BDA55-D10C-441F-96E4-E2D1F02B8F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ccc054-a6d4-480d-8982-b564abc10550"/>
    <ds:schemaRef ds:uri="46a41ecc-a938-49e1-8885-43af557170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Prezentace-sólorodičovství</Template>
  <TotalTime>194</TotalTime>
  <Words>155</Words>
  <Application>Microsoft Office PowerPoint</Application>
  <PresentationFormat>Širokoúhlá obrazovka</PresentationFormat>
  <Paragraphs>21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Arial Black</vt:lpstr>
      <vt:lpstr>Motiv Office</vt:lpstr>
      <vt:lpstr>Podpora rodinných center </vt:lpstr>
      <vt:lpstr>Podpora rodinných center – podpora strategického partnera</vt:lpstr>
      <vt:lpstr>Podpora rodinných center ze strany obce</vt:lpstr>
    </vt:vector>
  </TitlesOfParts>
  <Company>Mestska cast Praha 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rodinných center </dc:title>
  <dc:creator>Marhounová Nikol Mgr. (ÚMČ Praha 3)</dc:creator>
  <cp:lastModifiedBy>Marhounová Nikol Mgr. (ÚMČ Praha 3)</cp:lastModifiedBy>
  <cp:revision>1</cp:revision>
  <dcterms:created xsi:type="dcterms:W3CDTF">2024-05-10T09:23:19Z</dcterms:created>
  <dcterms:modified xsi:type="dcterms:W3CDTF">2024-05-10T12:39:02Z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0x01010034A85FDA5B80C34D875173F0DB52F1C4</vt:lpwstr>
  </property>
  <property fmtid="{D5CDD505-2E9C-101B-9397-08002B2CF9AE}" pid="3" name="MSIP_Label_41ab47b9-8587-4cea-9f3e-42a91d1b73ad_Enabled">
    <vt:lpwstr>true</vt:lpwstr>
  </property>
  <property fmtid="{D5CDD505-2E9C-101B-9397-08002B2CF9AE}" pid="4" name="MSIP_Label_41ab47b9-8587-4cea-9f3e-42a91d1b73ad_SetDate">
    <vt:lpwstr>2023-11-13T11:38:39Z</vt:lpwstr>
  </property>
  <property fmtid="{D5CDD505-2E9C-101B-9397-08002B2CF9AE}" pid="5" name="MSIP_Label_41ab47b9-8587-4cea-9f3e-42a91d1b73ad_Method">
    <vt:lpwstr>Standard</vt:lpwstr>
  </property>
  <property fmtid="{D5CDD505-2E9C-101B-9397-08002B2CF9AE}" pid="6" name="MSIP_Label_41ab47b9-8587-4cea-9f3e-42a91d1b73ad_Name">
    <vt:lpwstr>Veřejný obsah</vt:lpwstr>
  </property>
  <property fmtid="{D5CDD505-2E9C-101B-9397-08002B2CF9AE}" pid="7" name="MSIP_Label_41ab47b9-8587-4cea-9f3e-42a91d1b73ad_SiteId">
    <vt:lpwstr>f83d2e4e-b96c-4b3b-9fb3-2c161affdc98</vt:lpwstr>
  </property>
  <property fmtid="{D5CDD505-2E9C-101B-9397-08002B2CF9AE}" pid="8" name="MSIP_Label_41ab47b9-8587-4cea-9f3e-42a91d1b73ad_ActionId">
    <vt:lpwstr>36b4edde-0c1f-49ec-9458-b87a46d68715</vt:lpwstr>
  </property>
  <property fmtid="{D5CDD505-2E9C-101B-9397-08002B2CF9AE}" pid="9" name="MSIP_Label_41ab47b9-8587-4cea-9f3e-42a91d1b73ad_ContentBits">
    <vt:lpwstr>0</vt:lpwstr>
  </property>
</Properties>
</file>